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b4ef67c74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b4ef67c74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b4ef67c74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b4ef67c74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4ef67c74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4ef67c74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b4ef67c74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b4ef67c74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b4ef67c74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b4ef67c74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b4ef67c74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b4ef67c74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4ef67c74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4ef67c74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4ef67c74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b4ef67c74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b4ef67c74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b4ef67c74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 title="1st sli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4250" y="0"/>
            <a:ext cx="943272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 title="10th sli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 title="2_Critical-Threa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81549"/>
            <a:ext cx="9144003" cy="550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 title="3_Problem-Statem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 title="4_Project-Objectiv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 title="5_Scope-Defini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124D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 title="6_Technical-Architec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942" y="0"/>
            <a:ext cx="75081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 title="7_Rule-Based-Detection-Engin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0" title="8th sli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013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 title="9th Sli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9200"/>
            <a:ext cx="9144000" cy="524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